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BBEDF-4E86-44B3-B36C-E20FF24A3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35D44B-2B11-4665-9FD6-B4530EC95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94733A-A8B5-4060-9E2E-11138C2F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756B31-E6ED-474F-B952-E1B3B089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1269B6-59D2-47BB-B375-DDC34D93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92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E781F-FC08-4DA6-BA54-4C745602D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FA1459-3CBD-4223-B784-1032F6768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C5B6E6-15A1-4766-AD3C-4E27D267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33FED7-6EAF-4F54-B713-9390F8936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AF60D9-BF2E-43CD-AE9C-5029952EE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80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B74D331-EFEB-4211-8619-BA9F026C0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894DB2-18E1-49AA-90CA-112C2EFA7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8965DA-EB89-4984-8D7F-D6D42528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CE4262-F6D9-46E1-8060-42806B474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0C7488-EEC3-4EA2-AA43-E51FACBC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87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BDD5D-D601-4DA0-BE1C-97A9FBC8B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BE9BBE-3896-4651-B2E8-CC7ECBD2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7E2F1D-1300-4009-B62B-2A34F923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1B709C-431D-41AA-B873-7A6495BF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940741-36D3-4ABC-8BF7-0D3159A0F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32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C5FFD-FC55-4B1D-B217-C1A3878B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7335B2-9AD0-4F7A-8DC4-42BD30075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B8E486-852C-40E0-8F8A-D30DE2F9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5B4D9B-1051-419F-94A6-133AA65BB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980F1E-AB71-4124-B81B-9988927F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2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48969-A58A-4F8B-A4F4-2A6B4143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600F36-3CD1-4349-A7BA-BCB9D5681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F56196-3CCA-409B-99A4-C63742891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2BAFED-9FD5-4F1B-838D-C495D312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9C64F0-F98D-474E-8A67-41AD3BDD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5576EC-C3FE-47FA-9337-20D13F98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04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E9354-F5ED-4B08-B61B-977E59D2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A74918-F9CB-48EC-92F6-030C17C87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DACCA7-FCEE-48F5-845D-73BFB49F5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6C9BD7-0F08-4C06-A9AC-4EC5701AE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3EE229-D100-4D8E-9A3C-DF609BAD6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CD34248-53EB-4DAD-8651-6E32B40E7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2E13EC3-064B-457F-AB89-6E2ED6382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9E5C482-C1F0-4D74-9073-B91F480E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0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2878A-0934-4BE8-9D84-B4503FC46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C83B078-0CB2-451F-AC85-A5B66077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E2E8746-C509-4A7B-AE3E-2C41E2222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78EFDE0-5872-4205-92D3-CAC20986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8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33394E7-3760-4E64-B0D6-7E849787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D282F0B-AA09-4AD6-AAA3-4F9000223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DC7A44-526F-417E-A02C-63BD5E39E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70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4801A-1BAF-4D1A-A50E-D68FB5A7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1D4755-CD7F-44A0-8CDF-006874E35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AA238F2-129A-42F2-BACB-6C5ADAFBD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5A0372-87A4-4D60-B872-CE1AED15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5FE460-2B87-4672-85BF-04C7B734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172A77-7F80-41E2-B314-77A37578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25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E699A-22A8-4ADD-BA2E-5B4D2D15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DD394FC-C2D4-48C7-8217-CB389F54D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70089B1-E303-4857-ABFA-4819C7F84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F60389-6278-447D-98BF-1B1F1E638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05CC28-1556-49E3-AEB3-8777764B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19394-BE8E-428A-91AF-11AE2317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67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B488266-4D0D-4412-8A6B-965B42C02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720F66-352B-431C-85D1-A87763D29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CD57F5-0DD9-4069-A898-09926D2F4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D9DF-FFC5-40E2-A229-AB17571C7017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E41DB3-3E64-4BDB-B3F9-20F2C2CEC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D496B6-9094-4C17-B6F1-2C0940CD0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802B-32CD-4E0A-8FB2-44D9447987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65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rrg1CZsry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41FF29-3AAB-4596-AF60-70034CD156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4428" r="668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48292A5-8948-4C3E-90BD-719BE5272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De oerknal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B94CD8-348C-4779-B60F-BE44A5B4A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95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8920A0C-B9C2-4702-A958-20FCC11352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4428" r="66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0508B8E-BE5A-4C09-9D95-57A8829A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F9614A-EC13-40C4-BB10-B2D0D6851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Introductie</a:t>
            </a:r>
          </a:p>
          <a:p>
            <a:r>
              <a:rPr lang="nl-NL">
                <a:solidFill>
                  <a:srgbClr val="FFFFFF"/>
                </a:solidFill>
              </a:rPr>
              <a:t>Experiment</a:t>
            </a:r>
          </a:p>
          <a:p>
            <a:r>
              <a:rPr lang="nl-NL">
                <a:solidFill>
                  <a:srgbClr val="FFFFFF"/>
                </a:solidFill>
              </a:rPr>
              <a:t>Presentaties</a:t>
            </a:r>
          </a:p>
          <a:p>
            <a:r>
              <a:rPr lang="nl-NL">
                <a:solidFill>
                  <a:srgbClr val="FFFFFF"/>
                </a:solidFill>
              </a:rPr>
              <a:t>Filmfragment</a:t>
            </a:r>
          </a:p>
          <a:p>
            <a:pPr marL="0" indent="0">
              <a:buNone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86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94E71-D6A1-4B91-8EEC-5DFC2106D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is het heelal ontstaan?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Tijdelijke aanduiding voor inhoud 3" title="Mentimeter - Interactive Presentations">
                <a:extLst>
                  <a:ext uri="{FF2B5EF4-FFF2-40B4-BE49-F238E27FC236}">
                    <a16:creationId xmlns:a16="http://schemas.microsoft.com/office/drawing/2014/main" id="{0A6CF3C6-B51D-47BF-919E-C6CEB40CA4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59595418"/>
                  </p:ext>
                </p:extLst>
              </p:nvPr>
            </p:nvGraphicFramePr>
            <p:xfrm>
              <a:off x="838200" y="637953"/>
              <a:ext cx="10857614" cy="553901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Tijdelijke aanduiding voor inhoud 3" title="Mentimeter - Interactive Presentations">
                <a:extLst>
                  <a:ext uri="{FF2B5EF4-FFF2-40B4-BE49-F238E27FC236}">
                    <a16:creationId xmlns:a16="http://schemas.microsoft.com/office/drawing/2014/main" id="{0A6CF3C6-B51D-47BF-919E-C6CEB40CA46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838200" y="637953"/>
                <a:ext cx="10857614" cy="553901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340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4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25F13-1CF5-4B46-8363-7B14220E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De oerknal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2677645C-653C-4F7A-8C06-F044B817F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674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9331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35E315-96EF-47D5-9579-AD72EB35C9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4428" r="66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3B65F3A-CACE-4586-AE52-01ECE1E3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Experiment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CD7271-7A05-4689-A822-1DD3DD1AE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FFFFFF"/>
                </a:solidFill>
              </a:rPr>
              <a:t>Benodigdheden per leerling</a:t>
            </a:r>
          </a:p>
          <a:p>
            <a:pPr lvl="0"/>
            <a:r>
              <a:rPr lang="nl-NL" dirty="0">
                <a:solidFill>
                  <a:srgbClr val="FFFFFF"/>
                </a:solidFill>
              </a:rPr>
              <a:t>Ballon</a:t>
            </a:r>
          </a:p>
          <a:p>
            <a:pPr lvl="0"/>
            <a:r>
              <a:rPr lang="nl-NL" dirty="0">
                <a:solidFill>
                  <a:srgbClr val="FFFFFF"/>
                </a:solidFill>
              </a:rPr>
              <a:t>A4-papier (gekleurd)</a:t>
            </a:r>
          </a:p>
          <a:p>
            <a:pPr lvl="0"/>
            <a:r>
              <a:rPr lang="nl-NL" dirty="0">
                <a:solidFill>
                  <a:srgbClr val="FFFFFF"/>
                </a:solidFill>
              </a:rPr>
              <a:t>(kleur)potloden</a:t>
            </a:r>
          </a:p>
          <a:p>
            <a:pPr lvl="0"/>
            <a:r>
              <a:rPr lang="nl-NL" dirty="0">
                <a:solidFill>
                  <a:srgbClr val="FFFFFF"/>
                </a:solidFill>
              </a:rPr>
              <a:t>Scharen</a:t>
            </a:r>
          </a:p>
          <a:p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17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85CA483-FA7B-414A-8DC6-1257907AD6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4428" r="66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FB949DD-A418-4DBB-97F8-55FD5EBE7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presentaties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A0D177-E79D-48FF-80E5-14833599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Zoek zelf informatie op over de oerknal.</a:t>
            </a:r>
          </a:p>
          <a:p>
            <a:r>
              <a:rPr lang="nl-NL" dirty="0">
                <a:solidFill>
                  <a:srgbClr val="FFFFFF"/>
                </a:solidFill>
              </a:rPr>
              <a:t>Maak een presentatie van maximaal 3 minuten.</a:t>
            </a:r>
          </a:p>
          <a:p>
            <a:r>
              <a:rPr lang="nl-NL" dirty="0">
                <a:solidFill>
                  <a:srgbClr val="FFFFFF"/>
                </a:solidFill>
              </a:rPr>
              <a:t>Je werkt samen in een groepje van 4.</a:t>
            </a:r>
          </a:p>
        </p:txBody>
      </p:sp>
    </p:spTree>
    <p:extLst>
      <p:ext uri="{BB962C8B-B14F-4D97-AF65-F5344CB8AC3E}">
        <p14:creationId xmlns:p14="http://schemas.microsoft.com/office/powerpoint/2010/main" val="1515249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E806F-411F-4478-91F9-779FD250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Filmfragment</a:t>
            </a:r>
          </a:p>
        </p:txBody>
      </p:sp>
      <p:pic>
        <p:nvPicPr>
          <p:cNvPr id="4" name="Onlinemedia 3" title="De oerknal door Robbert Dijkgraaf">
            <a:hlinkClick r:id="" action="ppaction://media"/>
            <a:extLst>
              <a:ext uri="{FF2B5EF4-FFF2-40B4-BE49-F238E27FC236}">
                <a16:creationId xmlns:a16="http://schemas.microsoft.com/office/drawing/2014/main" id="{9B6BE3BC-ADFC-41A9-98E4-2B29204B96E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8850" y="1825625"/>
            <a:ext cx="773588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7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webextension1.xml><?xml version="1.0" encoding="utf-8"?>
<we:webextension xmlns:we="http://schemas.microsoft.com/office/webextensions/webextension/2010/11" id="{41F1F9CF-9788-42AB-876B-6FAE4F7A55B1}">
  <we:reference id="wa104379261" version="3.0.1.7" store="nl-NL" storeType="OMEX"/>
  <we:alternateReferences>
    <we:reference id="WA104379261" version="3.0.1.7" store="WA10437926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968C9C105D5149A94BA8D68F0FA8C5" ma:contentTypeVersion="9" ma:contentTypeDescription="Een nieuw document maken." ma:contentTypeScope="" ma:versionID="d433b2341aaa4d011ec190d4f092e523">
  <xsd:schema xmlns:xsd="http://www.w3.org/2001/XMLSchema" xmlns:xs="http://www.w3.org/2001/XMLSchema" xmlns:p="http://schemas.microsoft.com/office/2006/metadata/properties" xmlns:ns2="3c8f2aa8-f92d-4181-a42d-b368de7e8e40" targetNamespace="http://schemas.microsoft.com/office/2006/metadata/properties" ma:root="true" ma:fieldsID="ab15721c11821bca47e6518b03728429" ns2:_="">
    <xsd:import namespace="3c8f2aa8-f92d-4181-a42d-b368de7e8e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f2aa8-f92d-4181-a42d-b368de7e8e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75E56F-ECCA-4E47-801E-245906E6D92A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3c8f2aa8-f92d-4181-a42d-b368de7e8e4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C48FA69-08AE-4CC2-B3D9-DE5FB1E450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322D5C-F4E3-4D49-AB11-2194650F8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8f2aa8-f92d-4181-a42d-b368de7e8e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Breedbeeld</PresentationFormat>
  <Paragraphs>19</Paragraphs>
  <Slides>7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De oerknal</vt:lpstr>
      <vt:lpstr>Planning</vt:lpstr>
      <vt:lpstr>Hoe is het heelal ontstaan?</vt:lpstr>
      <vt:lpstr>De oerknal</vt:lpstr>
      <vt:lpstr>Experiment</vt:lpstr>
      <vt:lpstr>presentaties</vt:lpstr>
      <vt:lpstr>Filmfragment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oerknal</dc:title>
  <dc:creator>Emmy Oosthoek</dc:creator>
  <cp:lastModifiedBy>Balance Paagman (0947762)</cp:lastModifiedBy>
  <cp:revision>2</cp:revision>
  <dcterms:created xsi:type="dcterms:W3CDTF">2020-10-26T08:15:56Z</dcterms:created>
  <dcterms:modified xsi:type="dcterms:W3CDTF">2020-12-18T11:27:18Z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0x010100F8968C9C105D5149A94BA8D68F0FA8C5</vt:lpwstr>
  </property>
</Properties>
</file>